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23" y="7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8E84F-83D6-4E3D-935F-4BA15A66B2F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806E7-B9B1-47C4-AF65-349190B3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46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806E7-B9B1-47C4-AF65-349190B3C9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15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B0CDB-9233-37C4-49E8-90C27EBB2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6EEBC7-9781-C340-A1DC-67A88DA07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60C524-6A03-1CF5-941B-E2D588844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B9FAB-0E19-2427-14CD-9E0E32F87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806E7-B9B1-47C4-AF65-349190B3C9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8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9D8B6-5D60-523A-F627-CF49406B9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CE961-02F1-8B88-9A1E-FC41A401F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68ADDC-E410-B2D0-E6E9-31B0131D5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4CB1B-436A-6877-4626-54CFA64C92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806E7-B9B1-47C4-AF65-349190B3C9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21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02AF4-96FF-8EA2-5599-7352B73D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F4E49A-85F9-C31E-420A-970DCAA55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7D597-87C3-5385-2A9E-CABBEC3B7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D50C-6784-0D0E-AB40-E5F9ED390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806E7-B9B1-47C4-AF65-349190B3C9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40F3-89D0-3523-3EB1-091C4BE7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0D486-4C27-46EF-4B8D-7AE7AC95A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E7E26-7F15-D5FA-BED3-06F6EBA07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9CD06-EA52-5A94-D677-F4CFC362D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806E7-B9B1-47C4-AF65-349190B3C9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9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1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2027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63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8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50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8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4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1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1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6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2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8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94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01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3E3F794-4F8F-47EF-AC8A-21DF649FE9B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79F5A84-2473-40F9-B35F-7BE1BE634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5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Korean_magpi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hyperlink" Target="https://www.slurrp.com/article/monsoon-special-hilsa-recipes-to-savour-the-queen-of-fishes-1661154789627" TargetMode="External"/><Relationship Id="rId4" Type="http://schemas.openxmlformats.org/officeDocument/2006/relationships/image" Target="../media/image7.webp"/><Relationship Id="rId9" Type="http://schemas.openxmlformats.org/officeDocument/2006/relationships/hyperlink" Target="https://commons.wikimedia.org/wiki/File:Flag_of_Bangladesh.sv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commons.wikimedia.org/wiki/File:Flag_of_Bangladesh.sv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Korean_magpie" TargetMode="Externa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ebp"/><Relationship Id="rId3" Type="http://schemas.openxmlformats.org/officeDocument/2006/relationships/image" Target="../media/image4.png"/><Relationship Id="rId7" Type="http://schemas.openxmlformats.org/officeDocument/2006/relationships/hyperlink" Target="https://www.vistetequenosvamos.com/asia/las-2-caras-de-dhak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hyperlink" Target="https://en.wikipedia.org/wiki/Korean_magpie" TargetMode="External"/><Relationship Id="rId5" Type="http://schemas.openxmlformats.org/officeDocument/2006/relationships/hyperlink" Target="https://commons.wikimedia.org/wiki/File:2012_Suedchinesischer_Tiger.JPG" TargetMode="External"/><Relationship Id="rId10" Type="http://schemas.openxmlformats.org/officeDocument/2006/relationships/image" Target="../media/image8.jpg"/><Relationship Id="rId4" Type="http://schemas.openxmlformats.org/officeDocument/2006/relationships/image" Target="../media/image5.JPG"/><Relationship Id="rId9" Type="http://schemas.openxmlformats.org/officeDocument/2006/relationships/hyperlink" Target="https://www.slurrp.com/article/monsoon-special-hilsa-recipes-to-savour-the-queen-of-fishes-1661154789627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ebp"/><Relationship Id="rId13" Type="http://schemas.openxmlformats.org/officeDocument/2006/relationships/hyperlink" Target="https://commons.wikimedia.org/wiki/File:Flag_of_Bangladesh.svg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vistetequenosvamos.com/asia/las-2-caras-de-dhaka/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hyperlink" Target="https://en.wikipedia.org/wiki/Korean_magpie" TargetMode="External"/><Relationship Id="rId5" Type="http://schemas.openxmlformats.org/officeDocument/2006/relationships/hyperlink" Target="https://commons.wikimedia.org/wiki/File:2012_Suedchinesischer_Tiger.JPG" TargetMode="External"/><Relationship Id="rId10" Type="http://schemas.openxmlformats.org/officeDocument/2006/relationships/image" Target="../media/image8.jpg"/><Relationship Id="rId4" Type="http://schemas.openxmlformats.org/officeDocument/2006/relationships/image" Target="../media/image5.JPG"/><Relationship Id="rId9" Type="http://schemas.openxmlformats.org/officeDocument/2006/relationships/hyperlink" Target="https://www.slurrp.com/article/monsoon-special-hilsa-recipes-to-savour-the-queen-of-fishes-1661154789627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hyperlink" Target="https://www.slurrp.com/article/monsoon-special-hilsa-recipes-to-savour-the-queen-of-fishes-166115478962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webp"/><Relationship Id="rId11" Type="http://schemas.openxmlformats.org/officeDocument/2006/relationships/hyperlink" Target="https://commons.wikimedia.org/wiki/File:Flag_of_Bangladesh.svg" TargetMode="External"/><Relationship Id="rId5" Type="http://schemas.openxmlformats.org/officeDocument/2006/relationships/hyperlink" Target="https://www.vistetequenosvamos.com/asia/las-2-caras-de-dhaka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jpg"/><Relationship Id="rId9" Type="http://schemas.openxmlformats.org/officeDocument/2006/relationships/hyperlink" Target="https://en.wikipedia.org/wiki/Korean_magpi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4BAA-AFC4-6B0C-B57E-90A8EEF92A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Transition and Animation</a:t>
            </a:r>
          </a:p>
        </p:txBody>
      </p:sp>
    </p:spTree>
    <p:extLst>
      <p:ext uri="{BB962C8B-B14F-4D97-AF65-F5344CB8AC3E}">
        <p14:creationId xmlns:p14="http://schemas.microsoft.com/office/powerpoint/2010/main" val="2222197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070F7-FC1F-6809-34F4-668BD35DB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808C94-8D6A-8604-64A3-0AA31A8A5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78" y="1342607"/>
            <a:ext cx="4560579" cy="696578"/>
          </a:xfrm>
        </p:spPr>
        <p:txBody>
          <a:bodyPr>
            <a:normAutofit/>
          </a:bodyPr>
          <a:lstStyle/>
          <a:p>
            <a:r>
              <a:rPr lang="en-US" sz="3600" dirty="0"/>
              <a:t>Bangladesh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89611-757A-F222-B69A-8C0BB562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2152903"/>
            <a:ext cx="6374036" cy="4483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4E073E-C643-80F9-5063-702139735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39057" y="-938279"/>
            <a:ext cx="2008705" cy="1234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237EC6-BB2B-313A-24B3-BF29B6EE2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29600" y="503680"/>
            <a:ext cx="3835400" cy="2558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335EAE-0BBE-0740-685B-BCB7A70C89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9057" y="3269213"/>
            <a:ext cx="2008705" cy="12052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E57BB-258C-53EA-2485-E3C7116B7648}"/>
              </a:ext>
            </a:extLst>
          </p:cNvPr>
          <p:cNvSpPr txBox="1"/>
          <p:nvPr/>
        </p:nvSpPr>
        <p:spPr>
          <a:xfrm>
            <a:off x="5392730" y="4210699"/>
            <a:ext cx="2939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National Bird</a:t>
            </a:r>
          </a:p>
          <a:p>
            <a:pPr algn="ctr"/>
            <a:r>
              <a:rPr lang="en-US" sz="2400" b="1" i="1" dirty="0"/>
              <a:t>Magpie</a:t>
            </a:r>
          </a:p>
        </p:txBody>
      </p:sp>
    </p:spTree>
    <p:extLst>
      <p:ext uri="{BB962C8B-B14F-4D97-AF65-F5344CB8AC3E}">
        <p14:creationId xmlns:p14="http://schemas.microsoft.com/office/powerpoint/2010/main" val="3038983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E19E6-26EA-41BE-4B49-E0B5DCAB8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885023D-2ABD-91C4-C56B-51C4CCD06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78" y="1342607"/>
            <a:ext cx="4560579" cy="696578"/>
          </a:xfrm>
        </p:spPr>
        <p:txBody>
          <a:bodyPr>
            <a:normAutofit/>
          </a:bodyPr>
          <a:lstStyle/>
          <a:p>
            <a:r>
              <a:rPr lang="en-US" sz="3600" dirty="0"/>
              <a:t>Bangladesh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D38C7-8CC2-DE65-D8C7-1B2F3D4F5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2152903"/>
            <a:ext cx="6374036" cy="4483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F419E7-8731-9141-6736-D4AC59D18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39057" y="-1092201"/>
            <a:ext cx="2039274" cy="136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5DBD9-0A9C-BC48-4D76-6C6802562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36587" y="719729"/>
            <a:ext cx="3700535" cy="2220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A74F5-F1A1-ADFF-1588-C995388B083D}"/>
              </a:ext>
            </a:extLst>
          </p:cNvPr>
          <p:cNvSpPr txBox="1"/>
          <p:nvPr/>
        </p:nvSpPr>
        <p:spPr>
          <a:xfrm>
            <a:off x="5392730" y="4210699"/>
            <a:ext cx="2939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National Flag</a:t>
            </a:r>
          </a:p>
          <a:p>
            <a:pPr algn="ctr"/>
            <a:r>
              <a:rPr lang="en-US" sz="2400" b="1" i="1" dirty="0"/>
              <a:t>Green With Red Circle</a:t>
            </a:r>
          </a:p>
        </p:txBody>
      </p:sp>
    </p:spTree>
    <p:extLst>
      <p:ext uri="{BB962C8B-B14F-4D97-AF65-F5344CB8AC3E}">
        <p14:creationId xmlns:p14="http://schemas.microsoft.com/office/powerpoint/2010/main" val="82424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F8903-2C61-687F-F627-12C159BED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E659-E0C5-BCA2-AF3D-5D349525F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835" y="2732422"/>
            <a:ext cx="4560579" cy="696578"/>
          </a:xfrm>
        </p:spPr>
        <p:txBody>
          <a:bodyPr>
            <a:normAutofit fontScale="90000"/>
          </a:bodyPr>
          <a:lstStyle/>
          <a:p>
            <a:r>
              <a:rPr lang="en-US" dirty="0"/>
              <a:t>Bangladesh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E8E29-43E1-BCFE-5B7A-1286D9CB5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85" y="1001924"/>
            <a:ext cx="7813677" cy="549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B6390-8701-7FC7-D520-6E8CEA9422D4}"/>
              </a:ext>
            </a:extLst>
          </p:cNvPr>
          <p:cNvSpPr txBox="1"/>
          <p:nvPr/>
        </p:nvSpPr>
        <p:spPr>
          <a:xfrm>
            <a:off x="780586" y="3642361"/>
            <a:ext cx="464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Bangladesh is a country in South Asia.</a:t>
            </a:r>
          </a:p>
        </p:txBody>
      </p:sp>
    </p:spTree>
    <p:extLst>
      <p:ext uri="{BB962C8B-B14F-4D97-AF65-F5344CB8AC3E}">
        <p14:creationId xmlns:p14="http://schemas.microsoft.com/office/powerpoint/2010/main" val="2106727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81327-0B87-3D3C-3583-CB442D558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E904-0E40-FC28-DDEE-A45988821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5382" y="1757432"/>
            <a:ext cx="4560579" cy="696578"/>
          </a:xfrm>
        </p:spPr>
        <p:txBody>
          <a:bodyPr>
            <a:normAutofit fontScale="90000"/>
          </a:bodyPr>
          <a:lstStyle/>
          <a:p>
            <a:r>
              <a:rPr lang="en-US" dirty="0"/>
              <a:t>Bangladesh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70D66-EEE1-7108-D834-98F6152F9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644" y="993004"/>
            <a:ext cx="7813677" cy="549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440447-4F04-508E-7FF8-7A68CFEC2559}"/>
              </a:ext>
            </a:extLst>
          </p:cNvPr>
          <p:cNvSpPr txBox="1"/>
          <p:nvPr/>
        </p:nvSpPr>
        <p:spPr>
          <a:xfrm>
            <a:off x="6490010" y="2703055"/>
            <a:ext cx="4647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the eighth-most populous country in the world and seventh most densely populated with a population of 180 Millions.</a:t>
            </a:r>
          </a:p>
        </p:txBody>
      </p:sp>
    </p:spTree>
    <p:extLst>
      <p:ext uri="{BB962C8B-B14F-4D97-AF65-F5344CB8AC3E}">
        <p14:creationId xmlns:p14="http://schemas.microsoft.com/office/powerpoint/2010/main" val="1157529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9FC0-9441-640A-2C5A-D2AE2BEA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61E8-A6C4-DF94-62FE-EEFE0CEE3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835" y="2732422"/>
            <a:ext cx="4560579" cy="696578"/>
          </a:xfrm>
        </p:spPr>
        <p:txBody>
          <a:bodyPr>
            <a:normAutofit fontScale="90000"/>
          </a:bodyPr>
          <a:lstStyle/>
          <a:p>
            <a:r>
              <a:rPr lang="en-US" dirty="0"/>
              <a:t>Bangladesh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22B23-7D81-4ED8-7EAC-3FC0F210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85" y="1001924"/>
            <a:ext cx="7813677" cy="549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19C18B-D131-0BCA-7071-5DEF39D20B68}"/>
              </a:ext>
            </a:extLst>
          </p:cNvPr>
          <p:cNvSpPr txBox="1"/>
          <p:nvPr/>
        </p:nvSpPr>
        <p:spPr>
          <a:xfrm>
            <a:off x="867835" y="3637901"/>
            <a:ext cx="4647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country came into existence in 1971 after declaring independence from Pakistan at the start of Bangladesh Liberation War.</a:t>
            </a:r>
          </a:p>
        </p:txBody>
      </p:sp>
    </p:spTree>
    <p:extLst>
      <p:ext uri="{BB962C8B-B14F-4D97-AF65-F5344CB8AC3E}">
        <p14:creationId xmlns:p14="http://schemas.microsoft.com/office/powerpoint/2010/main" val="3899742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27ED7-9A66-F2D0-C697-9354E7388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60529B-AAA1-9F27-85AC-DADEDA367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5382" y="1757432"/>
            <a:ext cx="4560579" cy="696578"/>
          </a:xfrm>
        </p:spPr>
        <p:txBody>
          <a:bodyPr>
            <a:normAutofit fontScale="90000"/>
          </a:bodyPr>
          <a:lstStyle/>
          <a:p>
            <a:r>
              <a:rPr lang="en-US" dirty="0"/>
              <a:t>Bangladesh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EF0FD3-85E3-E63D-F192-78B46214D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644" y="993004"/>
            <a:ext cx="7813677" cy="5496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286FF-1CDC-A05D-4A0E-3AD88989DFA5}"/>
              </a:ext>
            </a:extLst>
          </p:cNvPr>
          <p:cNvSpPr txBox="1"/>
          <p:nvPr/>
        </p:nvSpPr>
        <p:spPr>
          <a:xfrm>
            <a:off x="6490010" y="2703055"/>
            <a:ext cx="464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term Bangla is a major name for both the Bengal region and the Bengali language.</a:t>
            </a:r>
          </a:p>
        </p:txBody>
      </p:sp>
    </p:spTree>
    <p:extLst>
      <p:ext uri="{BB962C8B-B14F-4D97-AF65-F5344CB8AC3E}">
        <p14:creationId xmlns:p14="http://schemas.microsoft.com/office/powerpoint/2010/main" val="738387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F8483-882A-712E-3BD9-9348EE2E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6009-4DC5-38C9-7AA9-19880026A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835" y="2732422"/>
            <a:ext cx="4560579" cy="696578"/>
          </a:xfrm>
        </p:spPr>
        <p:txBody>
          <a:bodyPr>
            <a:normAutofit fontScale="90000"/>
          </a:bodyPr>
          <a:lstStyle/>
          <a:p>
            <a:r>
              <a:rPr lang="en-US" dirty="0"/>
              <a:t>Bangladesh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925A0-A215-2E27-BA53-83F3C98F6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85" y="1001924"/>
            <a:ext cx="7813677" cy="549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467DF-0BB7-7517-D9AC-B2484176BBBD}"/>
              </a:ext>
            </a:extLst>
          </p:cNvPr>
          <p:cNvSpPr txBox="1"/>
          <p:nvPr/>
        </p:nvSpPr>
        <p:spPr>
          <a:xfrm>
            <a:off x="867835" y="3624519"/>
            <a:ext cx="4647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Bangladesh is in South Asia on the Bay of Bengal. It is surrounded almost entirely by </a:t>
            </a:r>
            <a:r>
              <a:rPr lang="en-US" dirty="0" err="1"/>
              <a:t>neighbouring</a:t>
            </a:r>
            <a:r>
              <a:rPr lang="en-US" dirty="0"/>
              <a:t> India, and shares a small border with Myanmar to its southeast, though it lies very close to Nepal, Bhutan, and China.</a:t>
            </a:r>
          </a:p>
        </p:txBody>
      </p:sp>
    </p:spTree>
    <p:extLst>
      <p:ext uri="{BB962C8B-B14F-4D97-AF65-F5344CB8AC3E}">
        <p14:creationId xmlns:p14="http://schemas.microsoft.com/office/powerpoint/2010/main" val="1006291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A0CF-79E4-7441-A555-715D03AA8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658EC8D-79FC-D4B0-5F97-351974CFC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78" y="1342607"/>
            <a:ext cx="4560579" cy="696578"/>
          </a:xfrm>
        </p:spPr>
        <p:txBody>
          <a:bodyPr>
            <a:normAutofit/>
          </a:bodyPr>
          <a:lstStyle/>
          <a:p>
            <a:r>
              <a:rPr lang="en-US" sz="3600" dirty="0"/>
              <a:t>Bangladesh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60DEF-E186-4C9F-2D66-D07E12309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2152903"/>
            <a:ext cx="6374036" cy="4483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F7E5CA-E456-1D93-40B3-E022D15CAEB2}"/>
              </a:ext>
            </a:extLst>
          </p:cNvPr>
          <p:cNvSpPr txBox="1"/>
          <p:nvPr/>
        </p:nvSpPr>
        <p:spPr>
          <a:xfrm>
            <a:off x="5392730" y="4210699"/>
            <a:ext cx="2939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National Animal</a:t>
            </a:r>
          </a:p>
          <a:p>
            <a:pPr algn="ctr"/>
            <a:r>
              <a:rPr lang="en-US" sz="2400" b="1" i="1" dirty="0"/>
              <a:t>Royal Bengal Tiger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EC7F4-25BB-9D33-2A28-02752CFD1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71614" y="169865"/>
            <a:ext cx="3559469" cy="23653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E191E-A27E-7EAD-997E-5706BCFCC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48844" y="2619690"/>
            <a:ext cx="2008705" cy="15065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CEC5DF-1FDA-7C74-9643-73B7E0C47B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48843" y="4260968"/>
            <a:ext cx="2008705" cy="12348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5A967E-CB8A-EC05-25C0-FE91AD0498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048843" y="5754960"/>
            <a:ext cx="2008705" cy="1339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7890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D0004-1442-7C27-67B4-57908196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5D0A9B7-3F06-3AD1-B573-35F4524B8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78" y="1342607"/>
            <a:ext cx="4560579" cy="696578"/>
          </a:xfrm>
        </p:spPr>
        <p:txBody>
          <a:bodyPr>
            <a:normAutofit/>
          </a:bodyPr>
          <a:lstStyle/>
          <a:p>
            <a:r>
              <a:rPr lang="en-US" sz="3600" dirty="0"/>
              <a:t>Bangladesh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B2B64-2047-5B3F-2770-A10185844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2152903"/>
            <a:ext cx="6374036" cy="4483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59BFEC-4CE0-C2B3-A9F1-8E745FB14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48843" y="-976412"/>
            <a:ext cx="2016369" cy="1339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AC98A-0B79-C198-AF17-40122E5F2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45544" y="466136"/>
            <a:ext cx="4001128" cy="3000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9303FD-E459-11F1-9F81-2C5081415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56507" y="3593269"/>
            <a:ext cx="2008705" cy="12348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CFBE15-428A-6CC7-F2B0-031BF9852A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056507" y="4954416"/>
            <a:ext cx="2008705" cy="1339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653B98-6B69-8770-F667-B521F1A623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056507" y="6420625"/>
            <a:ext cx="2008705" cy="12052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5D4538-70F4-12AC-D7B3-D2270540B1B0}"/>
              </a:ext>
            </a:extLst>
          </p:cNvPr>
          <p:cNvSpPr txBox="1"/>
          <p:nvPr/>
        </p:nvSpPr>
        <p:spPr>
          <a:xfrm>
            <a:off x="5392730" y="4210699"/>
            <a:ext cx="2939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National Mosque</a:t>
            </a:r>
          </a:p>
          <a:p>
            <a:pPr algn="ctr"/>
            <a:r>
              <a:rPr lang="en-US" sz="2400" b="1" i="1" dirty="0"/>
              <a:t>Baitul </a:t>
            </a:r>
            <a:r>
              <a:rPr lang="en-US" sz="2400" b="1" i="1" dirty="0" err="1"/>
              <a:t>Mukarram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306445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EE8CC-3FCD-A0AA-B51C-2535CF34F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DAE712-F950-23DB-94EC-23C9571FF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78" y="1342607"/>
            <a:ext cx="4560579" cy="696578"/>
          </a:xfrm>
        </p:spPr>
        <p:txBody>
          <a:bodyPr>
            <a:normAutofit/>
          </a:bodyPr>
          <a:lstStyle/>
          <a:p>
            <a:r>
              <a:rPr lang="en-US" sz="3600" dirty="0"/>
              <a:t>Bangladesh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DF424-6B02-C86D-6884-47FAE79B0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87" y="2152903"/>
            <a:ext cx="6374036" cy="4483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71A2E-7386-25F4-C7AE-146D35AD7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56507" y="-469066"/>
            <a:ext cx="2005488" cy="15041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8945B2-E56F-6336-BC6D-80DC9184F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938591" y="1161337"/>
            <a:ext cx="4060587" cy="2496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091D9D-DE38-3716-C03B-B8A04AD042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9057" y="3889988"/>
            <a:ext cx="2008705" cy="1339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C3FE7D-ECC4-43FD-44E5-B65EA24A5C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139057" y="5356197"/>
            <a:ext cx="2008705" cy="12052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8B7544-6497-ECEC-6708-72F3460BE9F3}"/>
              </a:ext>
            </a:extLst>
          </p:cNvPr>
          <p:cNvSpPr txBox="1"/>
          <p:nvPr/>
        </p:nvSpPr>
        <p:spPr>
          <a:xfrm>
            <a:off x="5392730" y="4210699"/>
            <a:ext cx="2939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National Fish</a:t>
            </a:r>
          </a:p>
          <a:p>
            <a:pPr algn="ctr"/>
            <a:r>
              <a:rPr lang="en-US" sz="2400" b="1" i="1" dirty="0" err="1"/>
              <a:t>Hilsha</a:t>
            </a:r>
            <a:r>
              <a:rPr lang="en-US" sz="2400" b="1" i="1" dirty="0"/>
              <a:t> Fish</a:t>
            </a:r>
          </a:p>
        </p:txBody>
      </p:sp>
    </p:spTree>
    <p:extLst>
      <p:ext uri="{BB962C8B-B14F-4D97-AF65-F5344CB8AC3E}">
        <p14:creationId xmlns:p14="http://schemas.microsoft.com/office/powerpoint/2010/main" val="2127280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26</TotalTime>
  <Words>150</Words>
  <Application>Microsoft Office PowerPoint</Application>
  <PresentationFormat>Widescreen</PresentationFormat>
  <Paragraphs>31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Droplet</vt:lpstr>
      <vt:lpstr>Transition and Animation</vt:lpstr>
      <vt:lpstr>Bangladesh</vt:lpstr>
      <vt:lpstr>Bangladesh</vt:lpstr>
      <vt:lpstr>Bangladesh</vt:lpstr>
      <vt:lpstr>Bangladesh</vt:lpstr>
      <vt:lpstr>Bangladesh</vt:lpstr>
      <vt:lpstr>Bangladesh</vt:lpstr>
      <vt:lpstr>Bangladesh</vt:lpstr>
      <vt:lpstr>Bangladesh</vt:lpstr>
      <vt:lpstr>Bangladesh</vt:lpstr>
      <vt:lpstr>Bangladesh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1</cp:revision>
  <dcterms:created xsi:type="dcterms:W3CDTF">2024-12-02T12:50:05Z</dcterms:created>
  <dcterms:modified xsi:type="dcterms:W3CDTF">2024-12-02T13:16:55Z</dcterms:modified>
</cp:coreProperties>
</file>